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29.png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10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9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27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10.png"/><Relationship Id="rId21" Type="http://schemas.openxmlformats.org/officeDocument/2006/relationships/image" Target="../media/image75.png"/><Relationship Id="rId34" Type="http://schemas.openxmlformats.org/officeDocument/2006/relationships/image" Target="../media/image8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2" Type="http://schemas.openxmlformats.org/officeDocument/2006/relationships/image" Target="../media/image9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5" Type="http://schemas.openxmlformats.org/officeDocument/2006/relationships/image" Target="../media/image27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85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8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9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94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10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157" y="3041901"/>
            <a:ext cx="5928366" cy="25461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373" y="8941744"/>
            <a:ext cx="4599871" cy="10209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342" y="5328443"/>
            <a:ext cx="5011234" cy="611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28400" y="2548375"/>
            <a:ext cx="3445944" cy="3445944"/>
            <a:chOff x="6028400" y="2548375"/>
            <a:chExt cx="3445944" cy="34459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8400" y="2548375"/>
              <a:ext cx="3445944" cy="3445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84" y="0"/>
            <a:ext cx="18326898" cy="12210296"/>
            <a:chOff x="-41184" y="0"/>
            <a:chExt cx="18326898" cy="12210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84" y="0"/>
              <a:ext cx="18326898" cy="12210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54510" y="8822768"/>
            <a:ext cx="3809524" cy="19048"/>
            <a:chOff x="12854510" y="8822768"/>
            <a:chExt cx="3809524" cy="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4510" y="8822768"/>
              <a:ext cx="3809524" cy="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48810"/>
            <a:ext cx="18285714" cy="848545"/>
            <a:chOff x="0" y="9648810"/>
            <a:chExt cx="18285714" cy="848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8485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2421512"/>
            <a:ext cx="7885804" cy="1802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2721" y="2146443"/>
            <a:ext cx="3500271" cy="325720"/>
            <a:chOff x="7392721" y="2146443"/>
            <a:chExt cx="3500271" cy="3257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2721" y="2146443"/>
              <a:ext cx="3500271" cy="325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8519" y="1662882"/>
            <a:ext cx="648677" cy="142857"/>
            <a:chOff x="8818519" y="1662882"/>
            <a:chExt cx="648677" cy="1428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18519" y="1662882"/>
              <a:ext cx="142857" cy="142857"/>
              <a:chOff x="8818519" y="1662882"/>
              <a:chExt cx="142857" cy="14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18519" y="1662882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71429" y="1662882"/>
              <a:ext cx="142857" cy="142857"/>
              <a:chOff x="9071429" y="1662882"/>
              <a:chExt cx="142857" cy="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71429" y="1662882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24339" y="1662882"/>
              <a:ext cx="142857" cy="142857"/>
              <a:chOff x="9324339" y="1662882"/>
              <a:chExt cx="142857" cy="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24339" y="1662882"/>
                <a:ext cx="142857" cy="14285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33877" y="2107080"/>
            <a:ext cx="4129292" cy="4444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64352" y="3673854"/>
            <a:ext cx="5557012" cy="5557012"/>
            <a:chOff x="6364352" y="3673854"/>
            <a:chExt cx="5557012" cy="55570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4352" y="3673854"/>
              <a:ext cx="5557012" cy="5557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30" cy="383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9" y="951897"/>
            <a:ext cx="1213297" cy="9251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848545"/>
            <a:chOff x="0" y="9648810"/>
            <a:chExt cx="18285714" cy="848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848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14915" y="1740703"/>
            <a:ext cx="2799050" cy="2876477"/>
            <a:chOff x="2614915" y="1740703"/>
            <a:chExt cx="2799050" cy="28764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1514" y="378589"/>
              <a:ext cx="5598101" cy="575295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4915" y="1740703"/>
              <a:ext cx="2799050" cy="28764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993" y="2337346"/>
            <a:ext cx="4348857" cy="26430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33860" y="1753110"/>
            <a:ext cx="2799050" cy="2876477"/>
            <a:chOff x="6033860" y="1753110"/>
            <a:chExt cx="2799050" cy="28764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0459" y="390996"/>
              <a:ext cx="5598101" cy="575295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3860" y="1753110"/>
              <a:ext cx="2799050" cy="28764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75934" y="2362708"/>
            <a:ext cx="4758090" cy="26837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52804" y="1790331"/>
            <a:ext cx="2799050" cy="2876477"/>
            <a:chOff x="9452804" y="1790331"/>
            <a:chExt cx="2799050" cy="28764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9403" y="428217"/>
              <a:ext cx="5598101" cy="575295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2804" y="1790331"/>
              <a:ext cx="2799050" cy="287647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94878" y="2386696"/>
            <a:ext cx="4763115" cy="26837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71749" y="1802738"/>
            <a:ext cx="2799050" cy="2876477"/>
            <a:chOff x="12871749" y="1802738"/>
            <a:chExt cx="2799050" cy="28764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8348" y="440624"/>
              <a:ext cx="5598101" cy="575295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1749" y="1802738"/>
              <a:ext cx="2799050" cy="287647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13812" y="2399374"/>
            <a:ext cx="4733529" cy="26843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13966" y="3013858"/>
            <a:ext cx="619894" cy="330167"/>
            <a:chOff x="5413966" y="3013858"/>
            <a:chExt cx="619894" cy="3301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2998" y="2857754"/>
              <a:ext cx="1239788" cy="66033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13966" y="3013858"/>
              <a:ext cx="619894" cy="3301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87404" y="3013858"/>
            <a:ext cx="730108" cy="330167"/>
            <a:chOff x="8787404" y="3013858"/>
            <a:chExt cx="730108" cy="3301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31329" y="2857754"/>
              <a:ext cx="1460215" cy="6603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7404" y="3013858"/>
              <a:ext cx="730108" cy="3301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53339" y="3013858"/>
            <a:ext cx="619894" cy="330167"/>
            <a:chOff x="12253339" y="3013858"/>
            <a:chExt cx="619894" cy="3301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52371" y="2857754"/>
              <a:ext cx="1239788" cy="66033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53339" y="3013858"/>
              <a:ext cx="619894" cy="3301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20195" y="5644638"/>
            <a:ext cx="2799050" cy="2876477"/>
            <a:chOff x="7420195" y="5644638"/>
            <a:chExt cx="2799050" cy="28764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794" y="4282524"/>
              <a:ext cx="5598101" cy="575295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0195" y="5644638"/>
              <a:ext cx="2799050" cy="287647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62270" y="6241004"/>
            <a:ext cx="4765346" cy="26843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839139" y="5657045"/>
            <a:ext cx="2799050" cy="2876477"/>
            <a:chOff x="10839139" y="5657045"/>
            <a:chExt cx="2799050" cy="287647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5738" y="4294931"/>
              <a:ext cx="5598101" cy="575295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9139" y="5657045"/>
              <a:ext cx="2799050" cy="287647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36004" y="6185109"/>
            <a:ext cx="4467771" cy="274740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220729" y="6868165"/>
            <a:ext cx="619894" cy="330167"/>
            <a:chOff x="10220729" y="6868165"/>
            <a:chExt cx="619894" cy="33016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9762" y="6712061"/>
              <a:ext cx="1239788" cy="660334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20729" y="6868165"/>
              <a:ext cx="619894" cy="3301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75363" y="5644638"/>
            <a:ext cx="2799050" cy="2876477"/>
            <a:chOff x="4075363" y="5644638"/>
            <a:chExt cx="2799050" cy="287647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1962" y="4282524"/>
              <a:ext cx="5598101" cy="5752954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363" y="5644638"/>
              <a:ext cx="2799050" cy="2876477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17442" y="6241004"/>
            <a:ext cx="4734079" cy="268320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75897" y="6868165"/>
            <a:ext cx="619894" cy="330167"/>
            <a:chOff x="6875897" y="6868165"/>
            <a:chExt cx="619894" cy="33016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74930" y="6712061"/>
              <a:ext cx="1239788" cy="660334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75897" y="6868165"/>
              <a:ext cx="619894" cy="330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1301287" cy="8775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751" y="-198477"/>
            <a:ext cx="18314465" cy="10165739"/>
            <a:chOff x="-28751" y="-198477"/>
            <a:chExt cx="18314465" cy="10165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751" y="-198477"/>
              <a:ext cx="18314465" cy="10165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6345" y="951897"/>
            <a:ext cx="2204249" cy="925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EEAA9B5-7A8D-409E-9B1B-1E15621224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78" y="449098"/>
            <a:ext cx="7696200" cy="844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2068478" cy="915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9246" y="1886888"/>
            <a:ext cx="3721697" cy="13854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31202" y="1860983"/>
            <a:ext cx="4204107" cy="15902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1596" y="2931324"/>
            <a:ext cx="3807703" cy="6171635"/>
            <a:chOff x="661596" y="2931324"/>
            <a:chExt cx="3807703" cy="6171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8699" y="-50937"/>
              <a:ext cx="7615406" cy="12343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596" y="2931324"/>
              <a:ext cx="3807703" cy="6171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28122" y="2952488"/>
            <a:ext cx="3807703" cy="6150471"/>
            <a:chOff x="5128122" y="2952488"/>
            <a:chExt cx="3807703" cy="61504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7827" y="-19191"/>
              <a:ext cx="7615406" cy="123009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8122" y="2952488"/>
              <a:ext cx="3807703" cy="61504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9116" y="5333333"/>
            <a:ext cx="2741769" cy="1754732"/>
            <a:chOff x="349116" y="5333333"/>
            <a:chExt cx="2741769" cy="17547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116" y="5333333"/>
              <a:ext cx="2741769" cy="1754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2415" y="3700877"/>
            <a:ext cx="3571777" cy="1352810"/>
            <a:chOff x="792415" y="3700877"/>
            <a:chExt cx="3571777" cy="13528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415" y="3700877"/>
              <a:ext cx="3571777" cy="1352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87558" y="5333333"/>
            <a:ext cx="1795143" cy="1795143"/>
            <a:chOff x="2587558" y="5333333"/>
            <a:chExt cx="1795143" cy="1795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87558" y="5333333"/>
              <a:ext cx="1795143" cy="1795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57821" y="7475458"/>
            <a:ext cx="1548738" cy="1229311"/>
            <a:chOff x="1757821" y="7475458"/>
            <a:chExt cx="1548738" cy="12293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7821" y="7475458"/>
              <a:ext cx="1548738" cy="12293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44839" y="4702280"/>
            <a:ext cx="2769346" cy="965809"/>
            <a:chOff x="5644839" y="4702280"/>
            <a:chExt cx="2769346" cy="9658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4839" y="4702280"/>
              <a:ext cx="2769346" cy="9658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13060" y="6559003"/>
            <a:ext cx="1832910" cy="1832910"/>
            <a:chOff x="6113060" y="6559003"/>
            <a:chExt cx="1832910" cy="18329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13060" y="6559003"/>
              <a:ext cx="1832910" cy="183291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14096" y="1958469"/>
            <a:ext cx="3360945" cy="14712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021152" y="2981742"/>
            <a:ext cx="3807703" cy="6192799"/>
            <a:chOff x="14021152" y="2981742"/>
            <a:chExt cx="3807703" cy="61927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20857" y="-11101"/>
              <a:ext cx="7615406" cy="1238559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21152" y="2981742"/>
              <a:ext cx="3807703" cy="61927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772" y="4314439"/>
            <a:ext cx="1795143" cy="1795143"/>
            <a:chOff x="15997772" y="4314439"/>
            <a:chExt cx="1795143" cy="1795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97772" y="4314439"/>
              <a:ext cx="1795143" cy="1795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60302" y="4333486"/>
            <a:ext cx="1662289" cy="1662289"/>
            <a:chOff x="14160302" y="4333486"/>
            <a:chExt cx="1662289" cy="16622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60302" y="4333486"/>
              <a:ext cx="1662289" cy="16622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19863" y="6628123"/>
            <a:ext cx="4118348" cy="1063049"/>
            <a:chOff x="13919863" y="6628123"/>
            <a:chExt cx="4118348" cy="10630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19863" y="6628123"/>
              <a:ext cx="4118348" cy="106304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54979" y="1886888"/>
            <a:ext cx="3846669" cy="138548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649418" y="2952488"/>
            <a:ext cx="3807703" cy="6150471"/>
            <a:chOff x="9649418" y="2952488"/>
            <a:chExt cx="3807703" cy="61504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9123" y="-19191"/>
              <a:ext cx="7615406" cy="12300942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9418" y="2952488"/>
              <a:ext cx="3807703" cy="61504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90309" y="6658223"/>
            <a:ext cx="1325964" cy="1634470"/>
            <a:chOff x="10890309" y="6658223"/>
            <a:chExt cx="1325964" cy="163447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90309" y="6658223"/>
              <a:ext cx="1325964" cy="163447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884251" y="4594702"/>
            <a:ext cx="3338081" cy="917972"/>
            <a:chOff x="9884251" y="4594702"/>
            <a:chExt cx="3338081" cy="91797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84251" y="4594702"/>
              <a:ext cx="3338081" cy="917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8203" y="152112"/>
            <a:ext cx="16371887" cy="9209187"/>
            <a:chOff x="1928203" y="152112"/>
            <a:chExt cx="16371887" cy="9209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203" y="152112"/>
              <a:ext cx="16371887" cy="92091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530" cy="383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7930" y="581459"/>
            <a:ext cx="142857" cy="142857"/>
            <a:chOff x="587930" y="581459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930" y="581459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840" y="581459"/>
            <a:ext cx="142857" cy="142857"/>
            <a:chOff x="840840" y="581459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40" y="581459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3750" y="581459"/>
            <a:ext cx="142857" cy="142857"/>
            <a:chOff x="1093750" y="581459"/>
            <a:chExt cx="142857" cy="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750" y="581459"/>
              <a:ext cx="142857" cy="1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251" y="657651"/>
            <a:ext cx="3265469" cy="8775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848545"/>
            <a:chOff x="0" y="9648810"/>
            <a:chExt cx="18285714" cy="8485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8485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2189221" cy="10199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2" name="라즈베리파이 시연영상">
            <a:hlinkClick r:id="" action="ppaction://media"/>
            <a:extLst>
              <a:ext uri="{FF2B5EF4-FFF2-40B4-BE49-F238E27FC236}">
                <a16:creationId xmlns:a16="http://schemas.microsoft.com/office/drawing/2014/main" id="{41D00C1D-9D9B-9FF0-9F4D-583D24D3C9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2352" y="1984160"/>
            <a:ext cx="12525404" cy="7045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51897"/>
            <a:ext cx="2213774" cy="915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8596" y="2532067"/>
            <a:ext cx="5656630" cy="5920348"/>
            <a:chOff x="348596" y="2532067"/>
            <a:chExt cx="5656630" cy="5920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325879" y="-274267"/>
              <a:ext cx="11313261" cy="1184069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596" y="2532067"/>
              <a:ext cx="5656630" cy="59203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6947" y="2532067"/>
            <a:ext cx="5623584" cy="667943"/>
            <a:chOff x="366947" y="2532067"/>
            <a:chExt cx="5623584" cy="6679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01247" y="2241693"/>
              <a:ext cx="11247168" cy="133588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947" y="2532067"/>
              <a:ext cx="5623584" cy="6679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21528" y="3919300"/>
            <a:ext cx="3252560" cy="4124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45384" y="4310618"/>
            <a:ext cx="3598825" cy="5723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58230" y="3735781"/>
            <a:ext cx="956782" cy="2723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21528" y="6994807"/>
            <a:ext cx="3252560" cy="4124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45384" y="7386124"/>
            <a:ext cx="3598825" cy="5723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58230" y="6811287"/>
            <a:ext cx="956782" cy="2723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21528" y="5457054"/>
            <a:ext cx="3252560" cy="41242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45384" y="5848371"/>
            <a:ext cx="3598825" cy="5723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58230" y="5273534"/>
            <a:ext cx="956782" cy="272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45669" y="2643743"/>
            <a:ext cx="1931855" cy="511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8918" y="2532067"/>
            <a:ext cx="5656630" cy="5920348"/>
            <a:chOff x="6328918" y="2532067"/>
            <a:chExt cx="5656630" cy="59203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328918" y="3203935"/>
              <a:ext cx="5656630" cy="5248479"/>
              <a:chOff x="6328918" y="3203935"/>
              <a:chExt cx="5656630" cy="524847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43342" y="722435"/>
                <a:ext cx="11313261" cy="10496959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328918" y="3203935"/>
                <a:ext cx="5656630" cy="524847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328918" y="2532067"/>
              <a:ext cx="5656630" cy="671869"/>
              <a:chOff x="6328918" y="2532067"/>
              <a:chExt cx="5656630" cy="67186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544456" y="2239986"/>
                <a:ext cx="11313261" cy="1343737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328918" y="2532067"/>
                <a:ext cx="5656630" cy="671869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60294" y="2617527"/>
            <a:ext cx="3517721" cy="5110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309239" y="2532067"/>
            <a:ext cx="5656630" cy="5920348"/>
            <a:chOff x="12309239" y="2532067"/>
            <a:chExt cx="5656630" cy="592034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309239" y="3203935"/>
              <a:ext cx="5656630" cy="5248479"/>
              <a:chOff x="12309239" y="3203935"/>
              <a:chExt cx="5656630" cy="524847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623663" y="722435"/>
                <a:ext cx="11313261" cy="10496959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309239" y="3203935"/>
                <a:ext cx="5656630" cy="524847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309239" y="2532067"/>
              <a:ext cx="5656630" cy="671869"/>
              <a:chOff x="12309239" y="2532067"/>
              <a:chExt cx="5656630" cy="67186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24777" y="2239986"/>
                <a:ext cx="11313261" cy="1343737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309239" y="2532067"/>
                <a:ext cx="5656630" cy="671869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65722" y="2617527"/>
            <a:ext cx="1438398" cy="51105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669962" y="5473690"/>
            <a:ext cx="604435" cy="604435"/>
            <a:chOff x="5669962" y="5473690"/>
            <a:chExt cx="604435" cy="60443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8100000">
              <a:off x="5669962" y="5473690"/>
              <a:ext cx="604435" cy="6044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53026" y="5525957"/>
            <a:ext cx="604435" cy="604435"/>
            <a:chOff x="11653026" y="5525957"/>
            <a:chExt cx="604435" cy="6044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8100000">
              <a:off x="11653026" y="5525957"/>
              <a:ext cx="604435" cy="60443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34203" y="3957769"/>
            <a:ext cx="1934642" cy="53505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747051" y="4498510"/>
            <a:ext cx="4836669" cy="108612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07574" y="3986078"/>
            <a:ext cx="2242185" cy="53504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8115" y="4564160"/>
            <a:ext cx="4803060" cy="79151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736818" y="5753951"/>
            <a:ext cx="1630900" cy="53504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749668" y="6294695"/>
            <a:ext cx="4612726" cy="73624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710070" y="3873258"/>
            <a:ext cx="2261223" cy="53505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722915" y="4413993"/>
            <a:ext cx="4849203" cy="108612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10070" y="5659333"/>
            <a:ext cx="1266328" cy="53505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722915" y="6200073"/>
            <a:ext cx="4676117" cy="79151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04337" y="6325591"/>
            <a:ext cx="4671616" cy="76345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71957" y="5742023"/>
            <a:ext cx="1701643" cy="5678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30" cy="383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9" y="951897"/>
            <a:ext cx="2185202" cy="9251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848545"/>
            <a:chOff x="0" y="9648810"/>
            <a:chExt cx="18285714" cy="848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848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96861" y="4910053"/>
            <a:ext cx="2283006" cy="2283006"/>
            <a:chOff x="12796861" y="4910053"/>
            <a:chExt cx="2283006" cy="22830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6861" y="4910053"/>
              <a:ext cx="2283006" cy="22830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13855" y="597691"/>
            <a:ext cx="2283006" cy="2283006"/>
            <a:chOff x="10513855" y="597691"/>
            <a:chExt cx="2283006" cy="22830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3855" y="597691"/>
              <a:ext cx="2283006" cy="2283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01354" y="4910053"/>
            <a:ext cx="2283006" cy="2283006"/>
            <a:chOff x="8001354" y="4910053"/>
            <a:chExt cx="2283006" cy="228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1354" y="4910053"/>
              <a:ext cx="2283006" cy="22830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62424" y="543154"/>
            <a:ext cx="2283006" cy="2283006"/>
            <a:chOff x="5262424" y="543154"/>
            <a:chExt cx="2283006" cy="22830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2424" y="543154"/>
              <a:ext cx="2283006" cy="22830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2800" y="4910053"/>
            <a:ext cx="2283006" cy="2283006"/>
            <a:chOff x="2942800" y="4910053"/>
            <a:chExt cx="2283006" cy="22830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42800" y="4910053"/>
              <a:ext cx="2283006" cy="22830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76920" y="7206301"/>
            <a:ext cx="2444453" cy="8642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51691" y="7206301"/>
            <a:ext cx="2444453" cy="8737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47160" y="7245646"/>
            <a:ext cx="2426892" cy="103503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81486" y="2913295"/>
            <a:ext cx="2858088" cy="91617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30056" y="2913295"/>
            <a:ext cx="3514611" cy="94474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06301" y="3598692"/>
            <a:ext cx="3019136" cy="14306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06055" y="3641475"/>
            <a:ext cx="2869022" cy="15176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61040" y="7887983"/>
            <a:ext cx="2920974" cy="143067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75792" y="7954468"/>
            <a:ext cx="2920974" cy="14497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71240" y="7909145"/>
            <a:ext cx="2920974" cy="14497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 연길</cp:lastModifiedBy>
  <cp:revision>5</cp:revision>
  <dcterms:created xsi:type="dcterms:W3CDTF">2022-08-19T11:29:32Z</dcterms:created>
  <dcterms:modified xsi:type="dcterms:W3CDTF">2022-08-19T02:39:52Z</dcterms:modified>
</cp:coreProperties>
</file>